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Lakshmi Hamsa Priya Viswanath" initials="SV" lastIdx="1" clrIdx="0">
    <p:extLst>
      <p:ext uri="{19B8F6BF-5375-455C-9EA6-DF929625EA0E}">
        <p15:presenceInfo xmlns:p15="http://schemas.microsoft.com/office/powerpoint/2012/main" userId="c5a097138daf73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2731-8B0D-DA04-FB78-32351E3D0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BD83C-6346-9B67-07E9-610409F44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208E-7CEA-495A-A236-A905CD5F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96D32-B822-E167-F8B4-3B6311B7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AF9F0-DA4B-DD52-7CC1-6FB74D0E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7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4FB9-D344-331E-787C-91E3ACE5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284D6-4E09-816C-3DD4-4D8D31FC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9E77A-5DB6-F449-7D01-204718F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EFF3E-DACB-807C-90BD-A247B578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86-FD13-9F53-41B5-15A29AC3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17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16780-A0E7-08D6-A3D6-F6F11E772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8D7E8-9D17-2A8B-8A15-CB9504E1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16AD-04B0-6BE8-EA38-51235E0C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CA454-DCCD-DC1C-3B94-CF89B950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2F16-E495-053C-588C-3DC3DBEC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0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105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210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858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651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66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184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569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63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F4BB-E552-8E2B-2FE7-59613993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2966-865E-9457-9D03-4BC8248D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140D1-3298-1986-D220-B9011064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29BB-5AED-D23B-4BF2-78EF1D41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693A-CEB9-176E-0083-B9F37519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312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191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93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651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 noEditPoints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776675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51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 noEditPoints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 noEditPoints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 noEditPoints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 noEditPoints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 noEditPoints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2720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 noEditPoints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 noEditPoints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 noEditPoints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 noEditPoints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 noEditPoints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 noEditPoints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 noEditPoints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 noEditPoints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802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514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D72A-A1FB-0F17-72B0-60DF0343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2D265-09DE-3BC3-DE34-77E43B17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9A95-9DCC-4137-EF5B-A7C55ED6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8EC1-C57A-3174-9A7A-3788FB10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12BF6-7C27-8671-C0C0-23FAC0D4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42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A13E-92DB-3639-43DE-F05B4B8D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D691-B1BC-6976-462B-399066442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33AE7-CE55-A5B8-0192-C311792C2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C79ED-4896-5ED1-2773-692776C2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1D3AD-3243-DC5D-27F7-425AE6F8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A19F0-E524-0133-1584-BCA481C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68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BC1A-D20D-D0FA-069D-BCA583C5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6E7B-63E9-5456-F6C5-75962C68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3F555-483E-209F-8005-17BE12038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EF4DB-8D5B-DEC6-56D6-708C9AC56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35A2E-AD23-CD8A-EA09-B9B24DBAE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8BB48-9216-CC1D-7913-60C69507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884D1-428B-A2E5-F2EE-70224BB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15392-A648-D83C-23EA-D0201861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71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BBAB-659F-526B-8CA9-5AA8E801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583A3-8F72-BDA0-966D-E6FCC168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64F79-F1EA-7B47-E008-B847123D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31448-1FE0-83E0-ABCB-087E53D8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70A0E-84B7-11D4-F099-9A837608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544E5-3A17-D7F8-5103-68BD678B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B836D-F93F-2364-2228-42BFCF9D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0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3805-9868-FD18-03F1-87AA9BF1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768F-D9F0-76FD-915E-CC28B6F6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F3B16-43E3-6726-D6A6-7CB600850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D32C6-0A5D-FC50-0D03-2D75FEA5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ADE83-387E-4BAE-57A3-A0FFD059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2E89E-EA49-4EFA-9FA4-6C4EE109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58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90C7-5B0B-B9C9-6BAD-B0328437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BE443F-4344-5E86-5D0A-F90B77562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59EAC-5F19-057B-4670-1AEEE9F2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37E70-D64E-F141-BB49-04BCA93C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607B4-653A-7AD4-EB4D-54EECD69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7F8FD-BF13-462A-3B93-7E795F79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02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09773-D4E7-5FA7-FFF6-EF4828B8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269C-21D3-4DE7-3660-74DABA568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945BE-CEA9-A19E-4C4C-8E13AD652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1A4B-56D6-4186-9141-A13E999CB134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DDD8F-5A7A-509A-644D-6D47493C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C9788-4678-12E1-219C-B1439BDFE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E4CC-2844-47E1-8DF5-249BFBEDF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5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848A-D3C5-B04A-9548-F4D47917EEF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CF95-AF99-4941-A7F0-68207D37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90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avif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0EE09-91E9-4314-074B-197262FD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5" y="270324"/>
            <a:ext cx="11460174" cy="1467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62553-CEA0-F1E1-7154-243BEE7DD26D}"/>
              </a:ext>
            </a:extLst>
          </p:cNvPr>
          <p:cNvSpPr txBox="1"/>
          <p:nvPr/>
        </p:nvSpPr>
        <p:spPr>
          <a:xfrm>
            <a:off x="415637" y="1868557"/>
            <a:ext cx="11271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</a:rPr>
              <a:t>Cloud Integration Cargo Management System</a:t>
            </a:r>
            <a:br>
              <a:rPr lang="en-IN" sz="4400" dirty="0"/>
            </a:br>
            <a:r>
              <a:rPr lang="en-IN" sz="4400" dirty="0"/>
              <a:t>          </a:t>
            </a:r>
            <a:r>
              <a:rPr lang="en-IN" sz="3600" dirty="0"/>
              <a:t>Sub Title - A Smart Cargo Monitoring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0E88-869E-990C-4833-9CE113A67557}"/>
              </a:ext>
            </a:extLst>
          </p:cNvPr>
          <p:cNvSpPr txBox="1"/>
          <p:nvPr/>
        </p:nvSpPr>
        <p:spPr>
          <a:xfrm>
            <a:off x="505061" y="3985591"/>
            <a:ext cx="2745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Batch No :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3383C-3241-F411-E1AF-C56A403E9AB0}"/>
              </a:ext>
            </a:extLst>
          </p:cNvPr>
          <p:cNvSpPr txBox="1"/>
          <p:nvPr/>
        </p:nvSpPr>
        <p:spPr>
          <a:xfrm>
            <a:off x="4472610" y="3622883"/>
            <a:ext cx="72143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Submitted by:</a:t>
            </a:r>
          </a:p>
          <a:p>
            <a:r>
              <a:rPr lang="en-IN" sz="2400" dirty="0">
                <a:solidFill>
                  <a:srgbClr val="FF0000"/>
                </a:solidFill>
              </a:rPr>
              <a:t>228X5A0419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208X1A0420</a:t>
            </a:r>
          </a:p>
          <a:p>
            <a:r>
              <a:rPr lang="en-IN" sz="2400" dirty="0">
                <a:solidFill>
                  <a:srgbClr val="FF0000"/>
                </a:solidFill>
              </a:rPr>
              <a:t>218X1A04I0</a:t>
            </a:r>
          </a:p>
          <a:p>
            <a:r>
              <a:rPr lang="en-IN" sz="2400" dirty="0">
                <a:solidFill>
                  <a:srgbClr val="FF0000"/>
                </a:solidFill>
              </a:rPr>
              <a:t>208X1A04H2</a:t>
            </a:r>
          </a:p>
          <a:p>
            <a:r>
              <a:rPr lang="en-IN" sz="2400" dirty="0">
                <a:solidFill>
                  <a:srgbClr val="FF0000"/>
                </a:solidFill>
              </a:rPr>
              <a:t>218X1A04F3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Guided by : </a:t>
            </a:r>
            <a:r>
              <a:rPr lang="en-IN" sz="2800" dirty="0">
                <a:solidFill>
                  <a:srgbClr val="FF0000"/>
                </a:solidFill>
              </a:rPr>
              <a:t>Sri Latha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9B7FA-210D-55AB-7357-730EF4841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9" y="327991"/>
            <a:ext cx="8674501" cy="466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8C63E-361E-C639-8392-4A6B110F8FE2}"/>
              </a:ext>
            </a:extLst>
          </p:cNvPr>
          <p:cNvSpPr txBox="1"/>
          <p:nvPr/>
        </p:nvSpPr>
        <p:spPr>
          <a:xfrm>
            <a:off x="1073426" y="5257800"/>
            <a:ext cx="10257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Summary of project objectives and outcomes.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Impact of cloud integration on cargo management.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Future scope and real-world applications.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6EE73-B38B-0BC9-C6AE-618BC80B8FB3}"/>
              </a:ext>
            </a:extLst>
          </p:cNvPr>
          <p:cNvSpPr txBox="1"/>
          <p:nvPr/>
        </p:nvSpPr>
        <p:spPr>
          <a:xfrm>
            <a:off x="974035" y="327991"/>
            <a:ext cx="429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850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3-10 at 22.11.23">
            <a:hlinkClick r:id="" action="ppaction://media"/>
            <a:extLst>
              <a:ext uri="{FF2B5EF4-FFF2-40B4-BE49-F238E27FC236}">
                <a16:creationId xmlns:a16="http://schemas.microsoft.com/office/drawing/2014/main" id="{DF1D0746-3D38-01F4-91B6-10DC7F74F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4" y="92074"/>
            <a:ext cx="12031329" cy="61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972670" y="933230"/>
            <a:ext cx="10029469" cy="5154620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3"/>
                </a:solidFill>
              </a:rPr>
              <a:t>Name of the Training  Partner </a:t>
            </a:r>
            <a:r>
              <a:rPr lang="en-IN" dirty="0">
                <a:solidFill>
                  <a:srgbClr val="FF0000"/>
                </a:solidFill>
              </a:rPr>
              <a:t>: </a:t>
            </a:r>
            <a:r>
              <a:rPr lang="en-IN" dirty="0" err="1">
                <a:solidFill>
                  <a:srgbClr val="FF0000"/>
                </a:solidFill>
              </a:rPr>
              <a:t>SmartBridge</a:t>
            </a: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rgbClr val="00B0F0"/>
                </a:solidFill>
              </a:rPr>
              <a:t>Name of  the track</a:t>
            </a:r>
            <a:r>
              <a:rPr lang="en-IN" dirty="0">
                <a:solidFill>
                  <a:srgbClr val="FF0000"/>
                </a:solidFill>
              </a:rPr>
              <a:t> : Internet Of Things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34632" y="255638"/>
            <a:ext cx="3746398" cy="1681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928"/>
          <a:stretch/>
        </p:blipFill>
        <p:spPr>
          <a:xfrm>
            <a:off x="1189861" y="2139365"/>
            <a:ext cx="9812278" cy="4626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B0FD1-B727-B731-0AF6-2A1E719B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5" y="231603"/>
            <a:ext cx="5081153" cy="3116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95C81-C61B-94A6-FFD2-03FA1F79CCE3}"/>
              </a:ext>
            </a:extLst>
          </p:cNvPr>
          <p:cNvSpPr txBox="1"/>
          <p:nvPr/>
        </p:nvSpPr>
        <p:spPr>
          <a:xfrm>
            <a:off x="5486401" y="893618"/>
            <a:ext cx="66293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Overview of cargo management challenges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Role of cloud integration in logistics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Importance of real-time monitoring</a:t>
            </a:r>
            <a:endParaRPr lang="en-IN" sz="2800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577B6-D9E6-AE7A-B3C0-2C25C1DAD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6" y="3596235"/>
            <a:ext cx="5715000" cy="3241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7E9AC-EFFB-D2DE-FF2E-DBCEC763D3CE}"/>
              </a:ext>
            </a:extLst>
          </p:cNvPr>
          <p:cNvSpPr txBox="1"/>
          <p:nvPr/>
        </p:nvSpPr>
        <p:spPr>
          <a:xfrm>
            <a:off x="159026" y="3751118"/>
            <a:ext cx="53273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Delays and inefficiencies in cargo tracking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Lack of real-time environmental monitoring (temperature, gas levels)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Safety concerns due to undetected cargo hazards</a:t>
            </a:r>
            <a:br>
              <a:rPr lang="en-US" dirty="0"/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6C276-CB44-3448-883A-3A00301D884D}"/>
              </a:ext>
            </a:extLst>
          </p:cNvPr>
          <p:cNvSpPr txBox="1"/>
          <p:nvPr/>
        </p:nvSpPr>
        <p:spPr>
          <a:xfrm>
            <a:off x="5635487" y="231603"/>
            <a:ext cx="40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555A0-250F-783F-0865-737FC5D1A0E7}"/>
              </a:ext>
            </a:extLst>
          </p:cNvPr>
          <p:cNvSpPr txBox="1"/>
          <p:nvPr/>
        </p:nvSpPr>
        <p:spPr>
          <a:xfrm>
            <a:off x="270165" y="3429000"/>
            <a:ext cx="460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876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C6226-4F74-1D38-328F-A2794DE0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" y="124691"/>
            <a:ext cx="5728486" cy="3175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BFB5B-7C7D-7B78-AAE4-69B0463B5E5C}"/>
              </a:ext>
            </a:extLst>
          </p:cNvPr>
          <p:cNvSpPr txBox="1"/>
          <p:nvPr/>
        </p:nvSpPr>
        <p:spPr>
          <a:xfrm>
            <a:off x="5536097" y="705677"/>
            <a:ext cx="6229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Develop a real-time monitoring system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Integrate cloud storage for live data access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Enhance cargo safety with sensor-based alerts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98687-1D86-11D9-AAB7-891304B48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0" y="3269293"/>
            <a:ext cx="5728486" cy="3588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C5966-3C2E-EF6E-770C-8261FEDEE6F6}"/>
              </a:ext>
            </a:extLst>
          </p:cNvPr>
          <p:cNvSpPr txBox="1"/>
          <p:nvPr/>
        </p:nvSpPr>
        <p:spPr>
          <a:xfrm>
            <a:off x="188843" y="3916017"/>
            <a:ext cx="55157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Use of ESP32 Kit for IoT connectivity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Sensors (MQ-7, HTS11) for environmental monitoring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Firebase as cloud storage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Web or mobile dashboard for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F4EA-2C08-1BB4-723B-1C9822D52ACF}"/>
              </a:ext>
            </a:extLst>
          </p:cNvPr>
          <p:cNvSpPr txBox="1"/>
          <p:nvPr/>
        </p:nvSpPr>
        <p:spPr>
          <a:xfrm>
            <a:off x="5526157" y="208036"/>
            <a:ext cx="270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EEB2D-2473-CB1A-2F57-888C9EF7A52F}"/>
              </a:ext>
            </a:extLst>
          </p:cNvPr>
          <p:cNvSpPr txBox="1"/>
          <p:nvPr/>
        </p:nvSpPr>
        <p:spPr>
          <a:xfrm>
            <a:off x="278296" y="3299988"/>
            <a:ext cx="4363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6442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06C33-D126-4D17-1F30-ADDB89200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6" y="751344"/>
            <a:ext cx="5296654" cy="2677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0CD31E-3D9A-FEAF-1571-5AA5732DA825}"/>
              </a:ext>
            </a:extLst>
          </p:cNvPr>
          <p:cNvSpPr txBox="1"/>
          <p:nvPr/>
        </p:nvSpPr>
        <p:spPr>
          <a:xfrm>
            <a:off x="6251713" y="665922"/>
            <a:ext cx="5760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ESP32 Kit: IoT controller for data transmission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MQ-7 Sensor: Detects carbon monoxide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HTS11 Sensor: Monitors temperature and humidity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3EC88-1CA9-EDDC-943F-898C25AA1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8" y="3795881"/>
            <a:ext cx="3158835" cy="2715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8BEA8-5719-E07E-E4EB-E780B7EE429A}"/>
              </a:ext>
            </a:extLst>
          </p:cNvPr>
          <p:cNvSpPr txBox="1"/>
          <p:nvPr/>
        </p:nvSpPr>
        <p:spPr>
          <a:xfrm>
            <a:off x="418346" y="3952220"/>
            <a:ext cx="6618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Firebase: Cloud database for data storage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Mobile/Web Dashboard: Real-time data visualization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Embedded C/Python: Programming for ESP32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8DAEB-EFD5-F1CE-7C09-DF0657A979A5}"/>
              </a:ext>
            </a:extLst>
          </p:cNvPr>
          <p:cNvSpPr txBox="1"/>
          <p:nvPr/>
        </p:nvSpPr>
        <p:spPr>
          <a:xfrm>
            <a:off x="6251713" y="238539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HARDWARE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2B8B4-2C0F-30A5-E6D5-08AA1005066B}"/>
              </a:ext>
            </a:extLst>
          </p:cNvPr>
          <p:cNvSpPr txBox="1"/>
          <p:nvPr/>
        </p:nvSpPr>
        <p:spPr>
          <a:xfrm>
            <a:off x="586409" y="3428999"/>
            <a:ext cx="512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64666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4C579-976F-DD13-15E6-B23B2AB5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2" y="138266"/>
            <a:ext cx="5614554" cy="3373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7767B-C08E-3E87-8BC3-9295FA1DEDEC}"/>
              </a:ext>
            </a:extLst>
          </p:cNvPr>
          <p:cNvSpPr txBox="1"/>
          <p:nvPr/>
        </p:nvSpPr>
        <p:spPr>
          <a:xfrm>
            <a:off x="6096000" y="751820"/>
            <a:ext cx="51650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ESP32 collects sensor data and sends it to Firebase.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Data is stored and retrieved in real time.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Users access data through the app/web dashboard.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Diagram illustrating cloud integration.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E2BF8-25C0-8F14-F6B7-7E1DCE41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91" y="4303642"/>
            <a:ext cx="5715000" cy="2554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FE9D8-E5C7-5369-CC3C-FF315308618F}"/>
              </a:ext>
            </a:extLst>
          </p:cNvPr>
          <p:cNvSpPr txBox="1"/>
          <p:nvPr/>
        </p:nvSpPr>
        <p:spPr>
          <a:xfrm>
            <a:off x="1226127" y="4631998"/>
            <a:ext cx="4753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Dashboard displaying live sensor data.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Instant notifications for abnormal readings.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29493-FA2D-6AC2-1CEA-F7E66A8D6FF6}"/>
              </a:ext>
            </a:extLst>
          </p:cNvPr>
          <p:cNvSpPr txBox="1"/>
          <p:nvPr/>
        </p:nvSpPr>
        <p:spPr>
          <a:xfrm>
            <a:off x="5763492" y="228600"/>
            <a:ext cx="596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CLOUD INTEGRATION AND DATA 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02EA7-E638-B49B-0D70-BE4A3FD22220}"/>
              </a:ext>
            </a:extLst>
          </p:cNvPr>
          <p:cNvSpPr txBox="1"/>
          <p:nvPr/>
        </p:nvSpPr>
        <p:spPr>
          <a:xfrm>
            <a:off x="178904" y="3945835"/>
            <a:ext cx="580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REAL TIME MONITORING AND ALERTS</a:t>
            </a:r>
          </a:p>
        </p:txBody>
      </p:sp>
    </p:spTree>
    <p:extLst>
      <p:ext uri="{BB962C8B-B14F-4D97-AF65-F5344CB8AC3E}">
        <p14:creationId xmlns:p14="http://schemas.microsoft.com/office/powerpoint/2010/main" val="148452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62168-BE83-5693-86FC-A03EB1602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8" y="368344"/>
            <a:ext cx="4406570" cy="2941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BDF10-6C5C-BE6D-AC5B-A14CF94CEEDC}"/>
              </a:ext>
            </a:extLst>
          </p:cNvPr>
          <p:cNvSpPr txBox="1"/>
          <p:nvPr/>
        </p:nvSpPr>
        <p:spPr>
          <a:xfrm>
            <a:off x="6649278" y="954157"/>
            <a:ext cx="5287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Secure authentication for data access.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Data encryption for privacy protection.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121A1-75EF-1728-0389-15D0CD852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08" y="3498574"/>
            <a:ext cx="3548270" cy="3110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B1FFC-0C04-5AE7-2BFA-A131FC1733CB}"/>
              </a:ext>
            </a:extLst>
          </p:cNvPr>
          <p:cNvSpPr txBox="1"/>
          <p:nvPr/>
        </p:nvSpPr>
        <p:spPr>
          <a:xfrm>
            <a:off x="974035" y="4492488"/>
            <a:ext cx="60429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Setting up hardware connections.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Configuring ESP32 with Firebase.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Developing the app/web interface.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89A96-4D08-123B-B630-87A9898D674F}"/>
              </a:ext>
            </a:extLst>
          </p:cNvPr>
          <p:cNvSpPr txBox="1"/>
          <p:nvPr/>
        </p:nvSpPr>
        <p:spPr>
          <a:xfrm>
            <a:off x="6649278" y="188843"/>
            <a:ext cx="495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SECURITY AND DATA PRIVACY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13DD9-96D5-D5EB-EAAB-1AA04216EE71}"/>
              </a:ext>
            </a:extLst>
          </p:cNvPr>
          <p:cNvSpPr txBox="1"/>
          <p:nvPr/>
        </p:nvSpPr>
        <p:spPr>
          <a:xfrm>
            <a:off x="1083365" y="3707296"/>
            <a:ext cx="54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IMPLEMENTATION PROCESS</a:t>
            </a:r>
          </a:p>
        </p:txBody>
      </p:sp>
    </p:spTree>
    <p:extLst>
      <p:ext uri="{BB962C8B-B14F-4D97-AF65-F5344CB8AC3E}">
        <p14:creationId xmlns:p14="http://schemas.microsoft.com/office/powerpoint/2010/main" val="372794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1524B-32CE-53E3-55D9-3F7DE4CA7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147"/>
            <a:ext cx="5638799" cy="3608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1A5A2-9BB2-E3EB-BAB6-64A84780B4A6}"/>
              </a:ext>
            </a:extLst>
          </p:cNvPr>
          <p:cNvSpPr txBox="1"/>
          <p:nvPr/>
        </p:nvSpPr>
        <p:spPr>
          <a:xfrm>
            <a:off x="6848061" y="556591"/>
            <a:ext cx="42937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Sensor accuracy testing.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Cloud data synchronization validation.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Performance under different environmental conditions.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F5D7C-B7A4-CF32-86A2-ED85BF0F9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41" y="3665134"/>
            <a:ext cx="4100624" cy="3011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F7019-8B43-E942-DB48-A41EF547A609}"/>
              </a:ext>
            </a:extLst>
          </p:cNvPr>
          <p:cNvSpPr txBox="1"/>
          <p:nvPr/>
        </p:nvSpPr>
        <p:spPr>
          <a:xfrm>
            <a:off x="536713" y="4343400"/>
            <a:ext cx="5715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Connectivity issues – Optimized network handling.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Power consumption – Implemented low-power modes.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5A4E8-469C-B062-6AC4-174D5D8665C1}"/>
              </a:ext>
            </a:extLst>
          </p:cNvPr>
          <p:cNvSpPr txBox="1"/>
          <p:nvPr/>
        </p:nvSpPr>
        <p:spPr>
          <a:xfrm>
            <a:off x="6848061" y="181309"/>
            <a:ext cx="4214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TESTING AND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110ED-ACDC-A0AF-3194-E963089F31C3}"/>
              </a:ext>
            </a:extLst>
          </p:cNvPr>
          <p:cNvSpPr txBox="1"/>
          <p:nvPr/>
        </p:nvSpPr>
        <p:spPr>
          <a:xfrm>
            <a:off x="824948" y="3747738"/>
            <a:ext cx="536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CHALLENGES AND SOLUTIONS</a:t>
            </a:r>
          </a:p>
        </p:txBody>
      </p:sp>
    </p:spTree>
    <p:extLst>
      <p:ext uri="{BB962C8B-B14F-4D97-AF65-F5344CB8AC3E}">
        <p14:creationId xmlns:p14="http://schemas.microsoft.com/office/powerpoint/2010/main" val="389429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15B64-0B11-528B-D7F9-3E152FF3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052539"/>
            <a:ext cx="4229652" cy="4568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0E3AC-9B9B-B508-3F15-EBB1D454549A}"/>
              </a:ext>
            </a:extLst>
          </p:cNvPr>
          <p:cNvSpPr txBox="1"/>
          <p:nvPr/>
        </p:nvSpPr>
        <p:spPr>
          <a:xfrm>
            <a:off x="6500191" y="974035"/>
            <a:ext cx="5198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AI-based predictive analytics for cargo safety.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GPS integration for location tracking.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Expansion to multiple sensor support.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94507-2D55-8B9D-83E5-DD25B9809751}"/>
              </a:ext>
            </a:extLst>
          </p:cNvPr>
          <p:cNvSpPr txBox="1"/>
          <p:nvPr/>
        </p:nvSpPr>
        <p:spPr>
          <a:xfrm>
            <a:off x="1043609" y="129209"/>
            <a:ext cx="48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87779703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355</Words>
  <Application>Microsoft Office PowerPoint</Application>
  <PresentationFormat>Widescreen</PresentationFormat>
  <Paragraphs>68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Calibri</vt:lpstr>
      <vt:lpstr>Calibri Light</vt:lpstr>
      <vt:lpstr>Rockwell</vt:lpstr>
      <vt:lpstr>Wingdings</vt:lpstr>
      <vt:lpstr>Office Theme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Lakshmi Hamsa Priya Viswanath</dc:creator>
  <cp:lastModifiedBy>Sai Lakshmi Hamsa Priya Viswanath</cp:lastModifiedBy>
  <cp:revision>2</cp:revision>
  <dcterms:created xsi:type="dcterms:W3CDTF">2025-03-10T17:03:00Z</dcterms:created>
  <dcterms:modified xsi:type="dcterms:W3CDTF">2025-03-10T18:14:35Z</dcterms:modified>
</cp:coreProperties>
</file>